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1365" cy="6913880"/>
        </p:xfrm>
        <a:graphic>
          <a:graphicData uri="http://schemas.openxmlformats.org/drawingml/2006/table">
            <a:tbl>
              <a:tblPr/>
              <a:tblGrid>
                <a:gridCol w="1696085"/>
                <a:gridCol w="7442200"/>
                <a:gridCol w="3053080"/>
              </a:tblGrid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单双中特</a:t>
                      </a:r>
                      <a:endParaRPr lang="zh-CN" altLang="en-US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〖大</a:t>
                      </a:r>
                      <a:r>
                        <a:rPr lang="zh-CN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单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小双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小</a:t>
                      </a:r>
                      <a:r>
                        <a:rPr lang="zh-CN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单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??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三肖四尾</a:t>
                      </a:r>
                      <a:endParaRPr lang="zh-CN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狗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猪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+ 3 7 9 5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五不中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04 07 12 36 42</a:t>
                      </a:r>
                      <a:endParaRPr lang="en-US" alt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绝杀四肖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羊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龙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虎〗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WPS 演示</Application>
  <PresentationFormat>宽屏</PresentationFormat>
  <Paragraphs>32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288</cp:revision>
  <dcterms:created xsi:type="dcterms:W3CDTF">2019-06-19T02:08:00Z</dcterms:created>
  <dcterms:modified xsi:type="dcterms:W3CDTF">2026-04-24T14:48:02Z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